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1" r:id="rId5"/>
  </p:sldMasterIdLst>
  <p:notesMasterIdLst>
    <p:notesMasterId r:id="rId13"/>
  </p:notesMasterIdLst>
  <p:sldIdLst>
    <p:sldId id="256" r:id="rId6"/>
    <p:sldId id="272" r:id="rId7"/>
    <p:sldId id="278" r:id="rId8"/>
    <p:sldId id="277" r:id="rId9"/>
    <p:sldId id="273" r:id="rId10"/>
    <p:sldId id="274" r:id="rId11"/>
    <p:sldId id="258" r:id="rId12"/>
  </p:sldIdLst>
  <p:sldSz cx="9144000" cy="6858000" type="screen4x3"/>
  <p:notesSz cx="6805613" cy="99441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185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>
                <a:latin typeface="Arial"/>
              </a:rPr>
              <a:t>Click to edit the notes format</a:t>
            </a:r>
            <a:endParaRPr/>
          </a:p>
        </p:txBody>
      </p:sp>
      <p:sp>
        <p:nvSpPr>
          <p:cNvPr id="86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>
                <a:latin typeface="Times New Roman"/>
              </a:rPr>
              <a:t>&lt;header&gt;</a:t>
            </a:r>
            <a:endParaRPr/>
          </a:p>
        </p:txBody>
      </p:sp>
      <p:sp>
        <p:nvSpPr>
          <p:cNvPr id="87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>
                <a:latin typeface="Times New Roman"/>
              </a:rPr>
              <a:t>&lt;date/time&gt;</a:t>
            </a:r>
            <a:endParaRPr/>
          </a:p>
        </p:txBody>
      </p:sp>
      <p:sp>
        <p:nvSpPr>
          <p:cNvPr id="88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>
                <a:latin typeface="Times New Roman"/>
              </a:rPr>
              <a:t>&lt;footer&gt;</a:t>
            </a:r>
            <a:endParaRPr/>
          </a:p>
        </p:txBody>
      </p:sp>
      <p:sp>
        <p:nvSpPr>
          <p:cNvPr id="89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70F4C1AB-D4F6-4741-B374-322A61BD5BBD}" type="slidenum">
              <a:rPr lang="en-US" sz="1400">
                <a:latin typeface="Times New Roman"/>
              </a:rPr>
              <a:pPr algn="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23922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822924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57200" y="4130280"/>
            <a:ext cx="822924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674240" y="19810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4674240" y="41302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457200" y="41302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822924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457200" y="1981080"/>
            <a:ext cx="822924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43" name="Slika 42"/>
          <p:cNvPicPr/>
          <p:nvPr/>
        </p:nvPicPr>
        <p:blipFill>
          <a:blip r:embed="rId2" cstate="print"/>
          <a:stretch/>
        </p:blipFill>
        <p:spPr>
          <a:xfrm>
            <a:off x="1993320" y="1980720"/>
            <a:ext cx="5156640" cy="4114440"/>
          </a:xfrm>
          <a:prstGeom prst="rect">
            <a:avLst/>
          </a:prstGeom>
          <a:ln>
            <a:noFill/>
          </a:ln>
        </p:spPr>
      </p:pic>
      <p:pic>
        <p:nvPicPr>
          <p:cNvPr id="44" name="Slika 43"/>
          <p:cNvPicPr/>
          <p:nvPr/>
        </p:nvPicPr>
        <p:blipFill>
          <a:blip r:embed="rId2" cstate="print"/>
          <a:stretch/>
        </p:blipFill>
        <p:spPr>
          <a:xfrm>
            <a:off x="1993320" y="1980720"/>
            <a:ext cx="5156640" cy="4114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subTitle"/>
          </p:nvPr>
        </p:nvSpPr>
        <p:spPr>
          <a:xfrm>
            <a:off x="457200" y="1981080"/>
            <a:ext cx="8229240" cy="411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822924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401580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981080"/>
            <a:ext cx="401580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subTitle"/>
          </p:nvPr>
        </p:nvSpPr>
        <p:spPr>
          <a:xfrm>
            <a:off x="457200" y="6094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57200" y="41302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4674240" y="1981080"/>
            <a:ext cx="401580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subTitle"/>
          </p:nvPr>
        </p:nvSpPr>
        <p:spPr>
          <a:xfrm>
            <a:off x="457200" y="1981080"/>
            <a:ext cx="8229240" cy="411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401580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9810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674240" y="41302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9810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57200" y="4130280"/>
            <a:ext cx="822924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822924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57200" y="4130280"/>
            <a:ext cx="822924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674240" y="19810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4674240" y="41302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41302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822924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457200" y="1981080"/>
            <a:ext cx="822924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83" name="Slika 82"/>
          <p:cNvPicPr/>
          <p:nvPr/>
        </p:nvPicPr>
        <p:blipFill>
          <a:blip r:embed="rId2" cstate="print"/>
          <a:stretch/>
        </p:blipFill>
        <p:spPr>
          <a:xfrm>
            <a:off x="1993320" y="1980720"/>
            <a:ext cx="5156640" cy="4114440"/>
          </a:xfrm>
          <a:prstGeom prst="rect">
            <a:avLst/>
          </a:prstGeom>
          <a:ln>
            <a:noFill/>
          </a:ln>
        </p:spPr>
      </p:pic>
      <p:pic>
        <p:nvPicPr>
          <p:cNvPr id="84" name="Slika 83"/>
          <p:cNvPicPr/>
          <p:nvPr/>
        </p:nvPicPr>
        <p:blipFill>
          <a:blip r:embed="rId2" cstate="print"/>
          <a:stretch/>
        </p:blipFill>
        <p:spPr>
          <a:xfrm>
            <a:off x="1993320" y="1980720"/>
            <a:ext cx="5156640" cy="4114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822924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401580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981080"/>
            <a:ext cx="401580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subTitle"/>
          </p:nvPr>
        </p:nvSpPr>
        <p:spPr>
          <a:xfrm>
            <a:off x="457200" y="6094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57200" y="41302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674240" y="1981080"/>
            <a:ext cx="401580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401580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674240" y="19810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674240" y="41302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74240" y="19810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57200" y="4130280"/>
            <a:ext cx="822924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/>
          <p:cNvPicPr/>
          <p:nvPr/>
        </p:nvPicPr>
        <p:blipFill>
          <a:blip r:embed="rId14" cstate="print"/>
          <a:stretch/>
        </p:blipFill>
        <p:spPr>
          <a:xfrm>
            <a:off x="0" y="0"/>
            <a:ext cx="9143640" cy="6859080"/>
          </a:xfrm>
          <a:prstGeom prst="rect">
            <a:avLst/>
          </a:prstGeom>
          <a:ln>
            <a:noFill/>
          </a:ln>
        </p:spPr>
      </p:pic>
      <p:sp>
        <p:nvSpPr>
          <p:cNvPr id="12" name="Line 1"/>
          <p:cNvSpPr/>
          <p:nvPr/>
        </p:nvSpPr>
        <p:spPr>
          <a:xfrm>
            <a:off x="457200" y="6248160"/>
            <a:ext cx="8207280" cy="0"/>
          </a:xfrm>
          <a:prstGeom prst="line">
            <a:avLst/>
          </a:prstGeom>
          <a:ln w="12600">
            <a:solidFill>
              <a:schemeClr val="bg2"/>
            </a:solidFill>
            <a:round/>
          </a:ln>
        </p:spPr>
      </p:sp>
      <p:sp>
        <p:nvSpPr>
          <p:cNvPr id="2" name="Line 2"/>
          <p:cNvSpPr/>
          <p:nvPr/>
        </p:nvSpPr>
        <p:spPr>
          <a:xfrm>
            <a:off x="457200" y="1904760"/>
            <a:ext cx="8207280" cy="0"/>
          </a:xfrm>
          <a:prstGeom prst="line">
            <a:avLst/>
          </a:prstGeom>
          <a:ln w="12600">
            <a:solidFill>
              <a:schemeClr val="bg2"/>
            </a:solidFill>
            <a:round/>
          </a:ln>
        </p:spPr>
      </p:sp>
      <p:pic>
        <p:nvPicPr>
          <p:cNvPr id="3" name="Picture 7"/>
          <p:cNvPicPr/>
          <p:nvPr/>
        </p:nvPicPr>
        <p:blipFill>
          <a:blip r:embed="rId14" cstate="print"/>
          <a:stretch/>
        </p:blipFill>
        <p:spPr>
          <a:xfrm>
            <a:off x="0" y="0"/>
            <a:ext cx="9143640" cy="6859080"/>
          </a:xfrm>
          <a:prstGeom prst="rect">
            <a:avLst/>
          </a:prstGeom>
          <a:ln>
            <a:noFill/>
          </a:ln>
        </p:spPr>
      </p:pic>
      <p:sp>
        <p:nvSpPr>
          <p:cNvPr id="4" name="CustomShape 3"/>
          <p:cNvSpPr/>
          <p:nvPr/>
        </p:nvSpPr>
        <p:spPr>
          <a:xfrm>
            <a:off x="457200" y="380880"/>
            <a:ext cx="8206920" cy="3600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" name="Picture 9"/>
          <p:cNvPicPr/>
          <p:nvPr/>
        </p:nvPicPr>
        <p:blipFill>
          <a:blip r:embed="rId15" cstate="print"/>
          <a:stretch/>
        </p:blipFill>
        <p:spPr>
          <a:xfrm>
            <a:off x="7467480" y="2438280"/>
            <a:ext cx="823680" cy="1292040"/>
          </a:xfrm>
          <a:prstGeom prst="rect">
            <a:avLst/>
          </a:prstGeom>
          <a:ln>
            <a:noFill/>
          </a:ln>
        </p:spPr>
      </p:pic>
      <p:pic>
        <p:nvPicPr>
          <p:cNvPr id="6" name="Picture 10"/>
          <p:cNvPicPr/>
          <p:nvPr/>
        </p:nvPicPr>
        <p:blipFill>
          <a:blip r:embed="rId16" cstate="print"/>
          <a:stretch/>
        </p:blipFill>
        <p:spPr>
          <a:xfrm>
            <a:off x="838080" y="2743200"/>
            <a:ext cx="2160360" cy="925200"/>
          </a:xfrm>
          <a:prstGeom prst="rect">
            <a:avLst/>
          </a:prstGeom>
          <a:ln>
            <a:noFill/>
          </a:ln>
        </p:spPr>
      </p:pic>
      <p:sp>
        <p:nvSpPr>
          <p:cNvPr id="7" name="PlaceHolder 4"/>
          <p:cNvSpPr>
            <a:spLocks noGrp="1"/>
          </p:cNvSpPr>
          <p:nvPr>
            <p:ph type="title"/>
          </p:nvPr>
        </p:nvSpPr>
        <p:spPr>
          <a:xfrm>
            <a:off x="762120" y="609480"/>
            <a:ext cx="7695720" cy="990360"/>
          </a:xfrm>
          <a:prstGeom prst="rect">
            <a:avLst/>
          </a:prstGeom>
        </p:spPr>
        <p:txBody>
          <a:bodyPr lIns="0" anchor="ctr"/>
          <a:lstStyle/>
          <a:p>
            <a:pPr>
              <a:lnSpc>
                <a:spcPct val="100000"/>
              </a:lnSpc>
            </a:pPr>
            <a:r>
              <a:rPr lang="en-GB" sz="3600" b="1" strike="noStrike">
                <a:solidFill>
                  <a:srgbClr val="000000"/>
                </a:solidFill>
                <a:latin typeface="Arial Narrow"/>
                <a:ea typeface="Geneva"/>
              </a:rPr>
              <a:t>Click to edit the title text formatClick to edit Master title style</a:t>
            </a:r>
            <a:endParaRPr/>
          </a:p>
        </p:txBody>
      </p:sp>
      <p:sp>
        <p:nvSpPr>
          <p:cNvPr id="8" name="PlaceHolder 5"/>
          <p:cNvSpPr>
            <a:spLocks noGrp="1"/>
          </p:cNvSpPr>
          <p:nvPr>
            <p:ph type="sldNum"/>
          </p:nvPr>
        </p:nvSpPr>
        <p:spPr>
          <a:xfrm>
            <a:off x="6553080" y="6248520"/>
            <a:ext cx="2133360" cy="456840"/>
          </a:xfrm>
          <a:prstGeom prst="rect">
            <a:avLst/>
          </a:prstGeom>
        </p:spPr>
        <p:txBody>
          <a:bodyPr rIns="0"/>
          <a:lstStyle/>
          <a:p>
            <a:pPr>
              <a:lnSpc>
                <a:spcPct val="100000"/>
              </a:lnSpc>
            </a:pPr>
            <a:fld id="{AC095EF7-6A08-4B0F-9EC9-5CE8FD7835F5}" type="slidenum">
              <a:rPr lang="en-US" sz="1200" b="1" strike="noStrike">
                <a:solidFill>
                  <a:srgbClr val="000000"/>
                </a:solidFill>
                <a:latin typeface="Arial Narrow"/>
                <a:ea typeface="Geneva"/>
              </a:rPr>
              <a:pPr>
                <a:lnSpc>
                  <a:spcPct val="100000"/>
                </a:lnSpc>
              </a:pPr>
              <a:t>‹#›</a:t>
            </a:fld>
            <a:endParaRPr/>
          </a:p>
        </p:txBody>
      </p:sp>
      <p:sp>
        <p:nvSpPr>
          <p:cNvPr id="9" name="Line 6"/>
          <p:cNvSpPr/>
          <p:nvPr/>
        </p:nvSpPr>
        <p:spPr>
          <a:xfrm>
            <a:off x="457200" y="6248160"/>
            <a:ext cx="8207280" cy="0"/>
          </a:xfrm>
          <a:prstGeom prst="line">
            <a:avLst/>
          </a:prstGeom>
          <a:ln w="12600">
            <a:solidFill>
              <a:schemeClr val="bg2"/>
            </a:solidFill>
            <a:round/>
          </a:ln>
        </p:spPr>
      </p:sp>
      <p:sp>
        <p:nvSpPr>
          <p:cNvPr id="10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GB" sz="2000">
                <a:latin typeface="Arial Narrow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GB" sz="2000">
                <a:latin typeface="Arial Narrow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GB" sz="2000">
                <a:latin typeface="Arial Narrow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GB" sz="2000">
                <a:latin typeface="Arial Narrow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GB" sz="2000">
                <a:latin typeface="Arial Narrow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GB" sz="2000">
                <a:latin typeface="Arial Narrow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GB" sz="2000">
                <a:latin typeface="Arial Narrow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7"/>
          <p:cNvPicPr/>
          <p:nvPr/>
        </p:nvPicPr>
        <p:blipFill>
          <a:blip r:embed="rId14" cstate="print"/>
          <a:stretch/>
        </p:blipFill>
        <p:spPr>
          <a:xfrm>
            <a:off x="0" y="0"/>
            <a:ext cx="9143640" cy="6859080"/>
          </a:xfrm>
          <a:prstGeom prst="rect">
            <a:avLst/>
          </a:prstGeom>
          <a:ln>
            <a:noFill/>
          </a:ln>
        </p:spPr>
      </p:pic>
      <p:sp>
        <p:nvSpPr>
          <p:cNvPr id="46" name="Line 1"/>
          <p:cNvSpPr/>
          <p:nvPr/>
        </p:nvSpPr>
        <p:spPr>
          <a:xfrm>
            <a:off x="457200" y="6248160"/>
            <a:ext cx="8207280" cy="0"/>
          </a:xfrm>
          <a:prstGeom prst="line">
            <a:avLst/>
          </a:prstGeom>
          <a:ln w="12600">
            <a:solidFill>
              <a:schemeClr val="bg2"/>
            </a:solidFill>
            <a:round/>
          </a:ln>
        </p:spPr>
      </p:sp>
      <p:sp>
        <p:nvSpPr>
          <p:cNvPr id="47" name="Line 2"/>
          <p:cNvSpPr/>
          <p:nvPr/>
        </p:nvSpPr>
        <p:spPr>
          <a:xfrm>
            <a:off x="457200" y="1904760"/>
            <a:ext cx="8207280" cy="0"/>
          </a:xfrm>
          <a:prstGeom prst="line">
            <a:avLst/>
          </a:prstGeom>
          <a:ln w="12600">
            <a:solidFill>
              <a:schemeClr val="bg2"/>
            </a:solidFill>
            <a:round/>
          </a:ln>
        </p:spPr>
      </p:sp>
      <p:sp>
        <p:nvSpPr>
          <p:cNvPr id="48" name="PlaceHolder 3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anchor="ctr"/>
          <a:lstStyle/>
          <a:p>
            <a:pPr>
              <a:lnSpc>
                <a:spcPct val="100000"/>
              </a:lnSpc>
            </a:pPr>
            <a:r>
              <a:rPr lang="en-GB" sz="3600" b="1" strike="noStrike">
                <a:solidFill>
                  <a:srgbClr val="000000"/>
                </a:solidFill>
                <a:latin typeface="Arial Narrow"/>
                <a:ea typeface="Geneva"/>
              </a:rPr>
              <a:t>Click to edit the title text formatClick to edit Master title style</a:t>
            </a:r>
            <a:endParaRPr/>
          </a:p>
        </p:txBody>
      </p:sp>
      <p:sp>
        <p:nvSpPr>
          <p:cNvPr id="49" name="PlaceHolder 4"/>
          <p:cNvSpPr>
            <a:spLocks noGrp="1"/>
          </p:cNvSpPr>
          <p:nvPr>
            <p:ph type="body"/>
          </p:nvPr>
        </p:nvSpPr>
        <p:spPr>
          <a:xfrm>
            <a:off x="457200" y="1981080"/>
            <a:ext cx="8229240" cy="4114440"/>
          </a:xfrm>
          <a:prstGeom prst="rect">
            <a:avLst/>
          </a:prstGeom>
        </p:spPr>
        <p:txBody>
          <a:bodyPr lIns="0"/>
          <a:lstStyle/>
          <a:p>
            <a:pPr>
              <a:buSzPct val="45000"/>
              <a:buFont typeface="StarSymbol"/>
              <a:buChar char=""/>
            </a:pPr>
            <a:r>
              <a:rPr lang="en-GB" sz="2000" strike="noStrike">
                <a:solidFill>
                  <a:srgbClr val="000000"/>
                </a:solidFill>
                <a:latin typeface="Arial Narrow"/>
                <a:ea typeface="Geneva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GB" sz="2000" strike="noStrike">
                <a:solidFill>
                  <a:srgbClr val="000000"/>
                </a:solidFill>
                <a:latin typeface="Arial Narrow"/>
                <a:ea typeface="Geneva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GB" sz="2000" strike="noStrike">
                <a:solidFill>
                  <a:srgbClr val="000000"/>
                </a:solidFill>
                <a:latin typeface="Arial Narrow"/>
                <a:ea typeface="Geneva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GB" sz="2000" strike="noStrike">
                <a:solidFill>
                  <a:srgbClr val="000000"/>
                </a:solidFill>
                <a:latin typeface="Arial Narrow"/>
                <a:ea typeface="Geneva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GB" sz="2000" strike="noStrike">
                <a:solidFill>
                  <a:srgbClr val="000000"/>
                </a:solidFill>
                <a:latin typeface="Arial Narrow"/>
                <a:ea typeface="Geneva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GB" sz="2000" strike="noStrike">
                <a:solidFill>
                  <a:srgbClr val="000000"/>
                </a:solidFill>
                <a:latin typeface="Arial Narrow"/>
                <a:ea typeface="Geneva"/>
              </a:rPr>
              <a:t>Sixth Outline Level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lang="en-GB" sz="2000" strike="noStrike">
                <a:solidFill>
                  <a:srgbClr val="000000"/>
                </a:solidFill>
                <a:latin typeface="Arial Narrow"/>
                <a:ea typeface="Geneva"/>
              </a:rPr>
              <a:t>Seventh Outline LevelClick to edit Master text styles</a:t>
            </a:r>
            <a:endParaRPr/>
          </a:p>
          <a:p>
            <a:pPr lvl="1">
              <a:lnSpc>
                <a:spcPct val="100000"/>
              </a:lnSpc>
              <a:buFont typeface="Wingdings" charset="2"/>
              <a:buChar char=""/>
            </a:pPr>
            <a:r>
              <a:rPr lang="en-GB" sz="2000" strike="noStrike">
                <a:solidFill>
                  <a:srgbClr val="000000"/>
                </a:solidFill>
                <a:latin typeface="Arial Narrow"/>
                <a:ea typeface="Geneva"/>
              </a:rPr>
              <a:t>Second level</a:t>
            </a:r>
            <a:endParaRPr/>
          </a:p>
          <a:p>
            <a:pPr lvl="2">
              <a:lnSpc>
                <a:spcPct val="100000"/>
              </a:lnSpc>
              <a:buFont typeface="Wingdings" charset="2"/>
              <a:buChar char=""/>
            </a:pPr>
            <a:r>
              <a:rPr lang="en-GB" sz="2000" strike="noStrike">
                <a:solidFill>
                  <a:srgbClr val="000000"/>
                </a:solidFill>
                <a:latin typeface="Arial Narrow"/>
                <a:ea typeface="Geneva"/>
              </a:rPr>
              <a:t>Third level</a:t>
            </a:r>
            <a:endParaRPr/>
          </a:p>
          <a:p>
            <a:pPr lvl="3">
              <a:lnSpc>
                <a:spcPct val="100000"/>
              </a:lnSpc>
              <a:buFont typeface="Wingdings" charset="2"/>
              <a:buChar char=""/>
            </a:pPr>
            <a:r>
              <a:rPr lang="en-GB" sz="2000" strike="noStrike">
                <a:solidFill>
                  <a:srgbClr val="000000"/>
                </a:solidFill>
                <a:latin typeface="Arial Narrow"/>
                <a:ea typeface="Geneva"/>
              </a:rPr>
              <a:t>Fourth level</a:t>
            </a:r>
            <a:endParaRPr/>
          </a:p>
          <a:p>
            <a:pPr lvl="4">
              <a:lnSpc>
                <a:spcPct val="100000"/>
              </a:lnSpc>
              <a:buFont typeface="Wingdings" charset="2"/>
              <a:buChar char=""/>
            </a:pPr>
            <a:r>
              <a:rPr lang="en-GB" sz="2000" strike="noStrike">
                <a:solidFill>
                  <a:srgbClr val="000000"/>
                </a:solidFill>
                <a:latin typeface="Arial Narrow"/>
                <a:ea typeface="Geneva"/>
              </a:rPr>
              <a:t>Fifth level</a:t>
            </a:r>
            <a:endParaRPr/>
          </a:p>
        </p:txBody>
      </p:sp>
      <p:sp>
        <p:nvSpPr>
          <p:cNvPr id="50" name="PlaceHolder 5"/>
          <p:cNvSpPr>
            <a:spLocks noGrp="1"/>
          </p:cNvSpPr>
          <p:nvPr>
            <p:ph type="sldNum"/>
          </p:nvPr>
        </p:nvSpPr>
        <p:spPr>
          <a:xfrm>
            <a:off x="6553080" y="6248520"/>
            <a:ext cx="2133360" cy="456840"/>
          </a:xfrm>
          <a:prstGeom prst="rect">
            <a:avLst/>
          </a:prstGeom>
        </p:spPr>
        <p:txBody>
          <a:bodyPr rIns="0"/>
          <a:lstStyle/>
          <a:p>
            <a:pPr>
              <a:lnSpc>
                <a:spcPct val="100000"/>
              </a:lnSpc>
            </a:pPr>
            <a:fld id="{D0774072-3B64-4D52-86BA-AB54B40721FF}" type="slidenum">
              <a:rPr lang="en-US" sz="1200" b="1" strike="noStrike">
                <a:solidFill>
                  <a:srgbClr val="000000"/>
                </a:solidFill>
                <a:latin typeface="Arial Narrow"/>
                <a:ea typeface="Geneva"/>
              </a:rPr>
              <a:pPr>
                <a:lnSpc>
                  <a:spcPct val="100000"/>
                </a:lnSpc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611640" y="620688"/>
            <a:ext cx="7695720" cy="990360"/>
          </a:xfrm>
          <a:prstGeom prst="rect">
            <a:avLst/>
          </a:prstGeom>
          <a:noFill/>
          <a:ln>
            <a:noFill/>
          </a:ln>
        </p:spPr>
        <p:txBody>
          <a:bodyPr lIns="0" anchor="ctr"/>
          <a:lstStyle/>
          <a:p>
            <a:pPr>
              <a:lnSpc>
                <a:spcPct val="100000"/>
              </a:lnSpc>
            </a:pPr>
            <a:r>
              <a:rPr lang="sl-SI" dirty="0" smtClean="0">
                <a:latin typeface="Amnesty Trade Gothic" panose="020B0503040303020004" pitchFamily="34" charset="-18"/>
              </a:rPr>
              <a:t>PIŠEM ZA PRAVICE 2020</a:t>
            </a:r>
            <a:endParaRPr dirty="0">
              <a:latin typeface="Amnesty Trade Gothic" panose="020B0503040303020004" pitchFamily="34" charset="-18"/>
            </a:endParaRPr>
          </a:p>
        </p:txBody>
      </p:sp>
      <p:sp>
        <p:nvSpPr>
          <p:cNvPr id="91" name="TextShape 2"/>
          <p:cNvSpPr txBox="1"/>
          <p:nvPr/>
        </p:nvSpPr>
        <p:spPr>
          <a:xfrm>
            <a:off x="611640" y="4672080"/>
            <a:ext cx="6933960" cy="1371240"/>
          </a:xfrm>
          <a:prstGeom prst="rect">
            <a:avLst/>
          </a:prstGeom>
          <a:noFill/>
          <a:ln>
            <a:noFill/>
          </a:ln>
        </p:spPr>
        <p:txBody>
          <a:bodyPr lIns="0"/>
          <a:lstStyle/>
          <a:p>
            <a:r>
              <a:rPr lang="sl-SI" sz="2800" b="1" dirty="0" smtClean="0">
                <a:latin typeface="Amnesty Trade Gothic" panose="020B0503040303020004" pitchFamily="34" charset="-18"/>
              </a:rPr>
              <a:t>GERMAIN RUKUKI, BURUNDI</a:t>
            </a:r>
            <a:endParaRPr lang="sl-SI" sz="2800" dirty="0">
              <a:latin typeface="Amnesty Trade Gothic" panose="020B0503040303020004" pitchFamily="34" charset="-18"/>
            </a:endParaRPr>
          </a:p>
        </p:txBody>
      </p:sp>
      <p:sp>
        <p:nvSpPr>
          <p:cNvPr id="92" name="CustomShape 3"/>
          <p:cNvSpPr/>
          <p:nvPr/>
        </p:nvSpPr>
        <p:spPr>
          <a:xfrm>
            <a:off x="8472600" y="6043680"/>
            <a:ext cx="183960" cy="456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457200" y="6094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0" anchor="ctr"/>
          <a:lstStyle/>
          <a:p>
            <a:r>
              <a:rPr lang="sl-SI" b="1" dirty="0" smtClean="0">
                <a:latin typeface="Amnesty Trade Gothic" panose="020B0503040303020004" pitchFamily="34" charset="-18"/>
              </a:rPr>
              <a:t>GERMAIN RUKUKI, BURUNDI </a:t>
            </a:r>
            <a:endParaRPr lang="sl-SI" dirty="0">
              <a:latin typeface="Amnesty Trade Gothic" panose="020B0503040303020004" pitchFamily="34" charset="-18"/>
            </a:endParaRPr>
          </a:p>
        </p:txBody>
      </p:sp>
      <p:sp>
        <p:nvSpPr>
          <p:cNvPr id="94" name="TextShape 2"/>
          <p:cNvSpPr txBox="1"/>
          <p:nvPr/>
        </p:nvSpPr>
        <p:spPr>
          <a:xfrm>
            <a:off x="457200" y="1981080"/>
            <a:ext cx="8229240" cy="4114440"/>
          </a:xfrm>
          <a:prstGeom prst="rect">
            <a:avLst/>
          </a:prstGeom>
          <a:noFill/>
          <a:ln>
            <a:noFill/>
          </a:ln>
        </p:spPr>
        <p:txBody>
          <a:bodyPr lIns="0"/>
          <a:lstStyle/>
          <a:p>
            <a:pPr>
              <a:buSzPct val="45000"/>
            </a:pPr>
            <a:r>
              <a:rPr lang="sl-SI" b="1" dirty="0" smtClean="0">
                <a:latin typeface="Amnesty Trade Gothic" panose="020B0503040303020004" pitchFamily="34" charset="-18"/>
              </a:rPr>
              <a:t> »Kako dolgo mora moj mož še trpeti to krivico,« </a:t>
            </a:r>
            <a:r>
              <a:rPr lang="sl-SI" dirty="0" smtClean="0">
                <a:latin typeface="Amnesty Trade Gothic" panose="020B0503040303020004" pitchFamily="34" charset="-18"/>
              </a:rPr>
              <a:t>sprašuje </a:t>
            </a:r>
            <a:r>
              <a:rPr lang="sl-SI" dirty="0" err="1" smtClean="0">
                <a:latin typeface="Amnesty Trade Gothic" panose="020B0503040303020004" pitchFamily="34" charset="-18"/>
              </a:rPr>
              <a:t>Emelyne</a:t>
            </a:r>
            <a:r>
              <a:rPr lang="sl-SI" dirty="0" smtClean="0">
                <a:latin typeface="Amnesty Trade Gothic" panose="020B0503040303020004" pitchFamily="34" charset="-18"/>
              </a:rPr>
              <a:t>.</a:t>
            </a:r>
            <a:endParaRPr lang="sl-SI" dirty="0">
              <a:latin typeface="Amnesty Trade Gothic" panose="020B0503040303020004" pitchFamily="34" charset="-18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524" y="371398"/>
            <a:ext cx="1162112" cy="1495202"/>
          </a:xfrm>
          <a:prstGeom prst="rect">
            <a:avLst/>
          </a:prstGeom>
        </p:spPr>
      </p:pic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0" r="16400" b="35300"/>
          <a:stretch/>
        </p:blipFill>
        <p:spPr>
          <a:xfrm>
            <a:off x="2987824" y="2748225"/>
            <a:ext cx="3096344" cy="3347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10614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Shape 2"/>
          <p:cNvSpPr txBox="1"/>
          <p:nvPr/>
        </p:nvSpPr>
        <p:spPr>
          <a:xfrm>
            <a:off x="326591" y="3563217"/>
            <a:ext cx="8229240" cy="4114440"/>
          </a:xfrm>
          <a:prstGeom prst="rect">
            <a:avLst/>
          </a:prstGeom>
          <a:noFill/>
          <a:ln>
            <a:noFill/>
          </a:ln>
        </p:spPr>
        <p:txBody>
          <a:bodyPr lIns="0"/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dirty="0">
                <a:solidFill>
                  <a:prstClr val="black"/>
                </a:solidFill>
                <a:latin typeface="Amnesty Trade Gothic" panose="020B0503040303020004" pitchFamily="34" charset="-18"/>
              </a:rPr>
              <a:t>V boljših časih se je </a:t>
            </a:r>
            <a:r>
              <a:rPr lang="sl-SI" b="1" dirty="0" err="1">
                <a:solidFill>
                  <a:prstClr val="black"/>
                </a:solidFill>
                <a:latin typeface="Amnesty Trade Gothic" panose="020B0503040303020004" pitchFamily="34" charset="-18"/>
              </a:rPr>
              <a:t>Germain</a:t>
            </a:r>
            <a:r>
              <a:rPr lang="sl-SI" b="1" dirty="0">
                <a:solidFill>
                  <a:prstClr val="black"/>
                </a:solidFill>
                <a:latin typeface="Amnesty Trade Gothic" panose="020B0503040303020004" pitchFamily="34" charset="-18"/>
              </a:rPr>
              <a:t> </a:t>
            </a:r>
            <a:r>
              <a:rPr lang="sl-SI" b="1" dirty="0" err="1">
                <a:solidFill>
                  <a:prstClr val="black"/>
                </a:solidFill>
                <a:latin typeface="Amnesty Trade Gothic" panose="020B0503040303020004" pitchFamily="34" charset="-18"/>
              </a:rPr>
              <a:t>Rukuki</a:t>
            </a:r>
            <a:r>
              <a:rPr lang="sl-SI" b="1" dirty="0">
                <a:solidFill>
                  <a:prstClr val="black"/>
                </a:solidFill>
                <a:latin typeface="Amnesty Trade Gothic" panose="020B0503040303020004" pitchFamily="34" charset="-18"/>
              </a:rPr>
              <a:t> </a:t>
            </a:r>
            <a:r>
              <a:rPr lang="sl-SI" dirty="0">
                <a:solidFill>
                  <a:prstClr val="black"/>
                </a:solidFill>
                <a:latin typeface="Amnesty Trade Gothic" panose="020B0503040303020004" pitchFamily="34" charset="-18"/>
              </a:rPr>
              <a:t>v prostem času najraje igral s svojima sinovoma.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l-SI" dirty="0">
              <a:solidFill>
                <a:prstClr val="black"/>
              </a:solidFill>
              <a:latin typeface="Amnesty Trade Gothic" panose="020B0503040303020004" pitchFamily="34" charset="-18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dirty="0">
                <a:solidFill>
                  <a:prstClr val="black"/>
                </a:solidFill>
                <a:latin typeface="Amnesty Trade Gothic" panose="020B0503040303020004" pitchFamily="34" charset="-18"/>
              </a:rPr>
              <a:t>Nekega jutra v juliju 2017 so Germaina in njegovo ženo </a:t>
            </a:r>
            <a:r>
              <a:rPr lang="sl-SI" dirty="0" err="1">
                <a:solidFill>
                  <a:prstClr val="black"/>
                </a:solidFill>
                <a:latin typeface="Amnesty Trade Gothic" panose="020B0503040303020004" pitchFamily="34" charset="-18"/>
              </a:rPr>
              <a:t>Emelyne</a:t>
            </a:r>
            <a:r>
              <a:rPr lang="sl-SI" dirty="0">
                <a:solidFill>
                  <a:prstClr val="black"/>
                </a:solidFill>
                <a:latin typeface="Amnesty Trade Gothic" panose="020B0503040303020004" pitchFamily="34" charset="-18"/>
              </a:rPr>
              <a:t> </a:t>
            </a:r>
            <a:r>
              <a:rPr lang="sl-SI" dirty="0" err="1">
                <a:solidFill>
                  <a:prstClr val="black"/>
                </a:solidFill>
                <a:latin typeface="Amnesty Trade Gothic" panose="020B0503040303020004" pitchFamily="34" charset="-18"/>
              </a:rPr>
              <a:t>Mupfasoni</a:t>
            </a:r>
            <a:r>
              <a:rPr lang="sl-SI" dirty="0">
                <a:solidFill>
                  <a:prstClr val="black"/>
                </a:solidFill>
                <a:latin typeface="Amnesty Trade Gothic" panose="020B0503040303020004" pitchFamily="34" charset="-18"/>
              </a:rPr>
              <a:t> zbudili zvoki korakov in razbijanje po vratih.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l-SI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nesty Trade Gothic" panose="020B0503040303020004" pitchFamily="34" charset="-18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l-SI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nesty Trade Gothic" panose="020B0503040303020004" pitchFamily="34" charset="-18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nesty Trade Gothic" panose="020B0503040303020004" pitchFamily="34" charset="-18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nesty Trade Gothic" panose="020B0503040303020004" pitchFamily="34" charset="-18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l-SI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nesty Trade Gothic" panose="020B0503040303020004" pitchFamily="34" charset="-18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243925"/>
          </a:xfrm>
          <a:prstGeom prst="rect">
            <a:avLst/>
          </a:prstGeom>
        </p:spPr>
      </p:pic>
      <p:sp>
        <p:nvSpPr>
          <p:cNvPr id="5" name="Pravokotnik 4"/>
          <p:cNvSpPr/>
          <p:nvPr/>
        </p:nvSpPr>
        <p:spPr>
          <a:xfrm>
            <a:off x="302356" y="928772"/>
            <a:ext cx="1512168" cy="50405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93" name="TextShape 1"/>
          <p:cNvSpPr txBox="1"/>
          <p:nvPr/>
        </p:nvSpPr>
        <p:spPr>
          <a:xfrm>
            <a:off x="457200" y="6094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nesty Trade Gothic" panose="020B0503040303020004" pitchFamily="34" charset="-18"/>
              </a:rPr>
              <a:t>Za kaj gre?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nesty Trade Gothic" panose="020B0503040303020004" pitchFamily="34" charset="-18"/>
              </a:rPr>
              <a:t> 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58946"/>
            <a:ext cx="1288555" cy="165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49936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Shape 2"/>
          <p:cNvSpPr txBox="1"/>
          <p:nvPr/>
        </p:nvSpPr>
        <p:spPr>
          <a:xfrm>
            <a:off x="326591" y="3563217"/>
            <a:ext cx="8229240" cy="4114440"/>
          </a:xfrm>
          <a:prstGeom prst="rect">
            <a:avLst/>
          </a:prstGeom>
          <a:noFill/>
          <a:ln>
            <a:noFill/>
          </a:ln>
        </p:spPr>
        <p:txBody>
          <a:bodyPr lIns="0"/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dirty="0">
                <a:solidFill>
                  <a:prstClr val="black"/>
                </a:solidFill>
                <a:latin typeface="Amnesty Trade Gothic" panose="020B0503040303020004" pitchFamily="34" charset="-18"/>
              </a:rPr>
              <a:t>Germaina so </a:t>
            </a:r>
            <a:r>
              <a:rPr lang="sl-SI" b="1" dirty="0">
                <a:solidFill>
                  <a:prstClr val="black"/>
                </a:solidFill>
                <a:latin typeface="Amnesty Trade Gothic" panose="020B0503040303020004" pitchFamily="34" charset="-18"/>
              </a:rPr>
              <a:t>aretirali</a:t>
            </a:r>
            <a:r>
              <a:rPr lang="sl-SI" dirty="0">
                <a:solidFill>
                  <a:prstClr val="black"/>
                </a:solidFill>
                <a:latin typeface="Amnesty Trade Gothic" panose="020B0503040303020004" pitchFamily="34" charset="-18"/>
              </a:rPr>
              <a:t>.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l-SI" dirty="0">
              <a:solidFill>
                <a:prstClr val="black"/>
              </a:solidFill>
              <a:latin typeface="Amnesty Trade Gothic" panose="020B0503040303020004" pitchFamily="34" charset="-18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dirty="0">
                <a:solidFill>
                  <a:prstClr val="black"/>
                </a:solidFill>
                <a:latin typeface="Amnesty Trade Gothic" panose="020B0503040303020004" pitchFamily="34" charset="-18"/>
              </a:rPr>
              <a:t>Spoznali so ga za </a:t>
            </a:r>
            <a:r>
              <a:rPr lang="sl-SI" b="1" dirty="0">
                <a:solidFill>
                  <a:prstClr val="black"/>
                </a:solidFill>
                <a:latin typeface="Amnesty Trade Gothic" panose="020B0503040303020004" pitchFamily="34" charset="-18"/>
              </a:rPr>
              <a:t>krivega</a:t>
            </a:r>
            <a:r>
              <a:rPr lang="sl-SI" dirty="0">
                <a:solidFill>
                  <a:prstClr val="black"/>
                </a:solidFill>
                <a:latin typeface="Amnesty Trade Gothic" panose="020B0503040303020004" pitchFamily="34" charset="-18"/>
              </a:rPr>
              <a:t> cele vrste </a:t>
            </a:r>
            <a:r>
              <a:rPr lang="sl-SI" b="1" dirty="0">
                <a:solidFill>
                  <a:prstClr val="black"/>
                </a:solidFill>
                <a:latin typeface="Amnesty Trade Gothic" panose="020B0503040303020004" pitchFamily="34" charset="-18"/>
              </a:rPr>
              <a:t>lažnih obtožb</a:t>
            </a:r>
            <a:r>
              <a:rPr lang="sl-SI" dirty="0">
                <a:solidFill>
                  <a:prstClr val="black"/>
                </a:solidFill>
                <a:latin typeface="Amnesty Trade Gothic" panose="020B0503040303020004" pitchFamily="34" charset="-18"/>
              </a:rPr>
              <a:t>, vključno z »uporom« in »ogrožanjem državne varnosti«.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l-SI" dirty="0">
              <a:solidFill>
                <a:prstClr val="black"/>
              </a:solidFill>
              <a:latin typeface="Amnesty Trade Gothic" panose="020B0503040303020004" pitchFamily="34" charset="-18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dirty="0" err="1">
                <a:solidFill>
                  <a:prstClr val="black"/>
                </a:solidFill>
                <a:latin typeface="Amnesty Trade Gothic" panose="020B0503040303020004" pitchFamily="34" charset="-18"/>
              </a:rPr>
              <a:t>Germain</a:t>
            </a:r>
            <a:r>
              <a:rPr lang="sl-SI" dirty="0">
                <a:solidFill>
                  <a:prstClr val="black"/>
                </a:solidFill>
                <a:latin typeface="Amnesty Trade Gothic" panose="020B0503040303020004" pitchFamily="34" charset="-18"/>
              </a:rPr>
              <a:t> je bil obsojen na </a:t>
            </a:r>
            <a:r>
              <a:rPr lang="sl-SI" b="1" dirty="0">
                <a:solidFill>
                  <a:prstClr val="black"/>
                </a:solidFill>
                <a:latin typeface="Amnesty Trade Gothic" panose="020B0503040303020004" pitchFamily="34" charset="-18"/>
              </a:rPr>
              <a:t>32 let </a:t>
            </a:r>
            <a:r>
              <a:rPr lang="sl-SI" dirty="0">
                <a:solidFill>
                  <a:prstClr val="black"/>
                </a:solidFill>
                <a:latin typeface="Amnesty Trade Gothic" panose="020B0503040303020004" pitchFamily="34" charset="-18"/>
              </a:rPr>
              <a:t>zapora. Nikoli še ni videl svojega triletnega sina.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243925"/>
          </a:xfrm>
          <a:prstGeom prst="rect">
            <a:avLst/>
          </a:prstGeom>
        </p:spPr>
      </p:pic>
      <p:sp>
        <p:nvSpPr>
          <p:cNvPr id="5" name="Pravokotnik 4"/>
          <p:cNvSpPr/>
          <p:nvPr/>
        </p:nvSpPr>
        <p:spPr>
          <a:xfrm>
            <a:off x="302356" y="928772"/>
            <a:ext cx="1512168" cy="50405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93" name="TextShape 1"/>
          <p:cNvSpPr txBox="1"/>
          <p:nvPr/>
        </p:nvSpPr>
        <p:spPr>
          <a:xfrm>
            <a:off x="457200" y="6094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nesty Trade Gothic" panose="020B0503040303020004" pitchFamily="34" charset="-18"/>
              </a:rPr>
              <a:t>Za kaj gre?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nesty Trade Gothic" panose="020B0503040303020004" pitchFamily="34" charset="-18"/>
              </a:rPr>
              <a:t> 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58946"/>
            <a:ext cx="1288555" cy="165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32642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323528" y="437343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0" anchor="ctr"/>
          <a:lstStyle/>
          <a:p>
            <a:r>
              <a:rPr lang="sl-SI" b="1" dirty="0" smtClean="0">
                <a:latin typeface="Amnesty Trade Gothic" panose="020B0503040303020004" pitchFamily="34" charset="-18"/>
              </a:rPr>
              <a:t>PIŠITE BURUNDIJSKEMU PREDSEDNIKU </a:t>
            </a:r>
            <a:r>
              <a:rPr lang="sl-SI" dirty="0" smtClean="0">
                <a:latin typeface="Amnesty Trade Gothic" panose="020B0503040303020004" pitchFamily="34" charset="-18"/>
              </a:rPr>
              <a:t> </a:t>
            </a:r>
            <a:endParaRPr lang="sl-SI" dirty="0">
              <a:latin typeface="Amnesty Trade Gothic" panose="020B0503040303020004" pitchFamily="34" charset="-18"/>
            </a:endParaRPr>
          </a:p>
        </p:txBody>
      </p:sp>
      <p:sp>
        <p:nvSpPr>
          <p:cNvPr id="94" name="TextShape 2"/>
          <p:cNvSpPr txBox="1"/>
          <p:nvPr/>
        </p:nvSpPr>
        <p:spPr>
          <a:xfrm>
            <a:off x="457200" y="1981080"/>
            <a:ext cx="8229240" cy="4114440"/>
          </a:xfrm>
          <a:prstGeom prst="rect">
            <a:avLst/>
          </a:prstGeom>
          <a:noFill/>
          <a:ln>
            <a:noFill/>
          </a:ln>
        </p:spPr>
        <p:txBody>
          <a:bodyPr lIns="0"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dirty="0">
                <a:latin typeface="Amnesty Trade Gothic" panose="020B0503040303020004" pitchFamily="34" charset="-18"/>
              </a:rPr>
              <a:t>Zahtevajte, naj </a:t>
            </a:r>
            <a:r>
              <a:rPr lang="sl-SI" b="1" dirty="0">
                <a:latin typeface="Amnesty Trade Gothic" panose="020B0503040303020004" pitchFamily="34" charset="-18"/>
              </a:rPr>
              <a:t>nemudoma</a:t>
            </a:r>
            <a:r>
              <a:rPr lang="sl-SI" dirty="0">
                <a:latin typeface="Amnesty Trade Gothic" panose="020B0503040303020004" pitchFamily="34" charset="-18"/>
              </a:rPr>
              <a:t> in </a:t>
            </a:r>
            <a:r>
              <a:rPr lang="sl-SI" b="1" dirty="0">
                <a:latin typeface="Amnesty Trade Gothic" panose="020B0503040303020004" pitchFamily="34" charset="-18"/>
              </a:rPr>
              <a:t>brezpogojno</a:t>
            </a:r>
            <a:r>
              <a:rPr lang="sl-SI" dirty="0">
                <a:latin typeface="Amnesty Trade Gothic" panose="020B0503040303020004" pitchFamily="34" charset="-18"/>
              </a:rPr>
              <a:t> izpusti Germaina.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dirty="0">
                <a:latin typeface="Amnesty Trade Gothic" panose="020B0503040303020004" pitchFamily="34" charset="-18"/>
              </a:rPr>
              <a:t>Spomnite ga, da se je v govoru, ko je prisegel kot predsednik, </a:t>
            </a:r>
            <a:r>
              <a:rPr lang="sl-SI" b="1" dirty="0">
                <a:latin typeface="Amnesty Trade Gothic" panose="020B0503040303020004" pitchFamily="34" charset="-18"/>
              </a:rPr>
              <a:t>zavezal</a:t>
            </a:r>
            <a:r>
              <a:rPr lang="sl-SI" dirty="0">
                <a:latin typeface="Amnesty Trade Gothic" panose="020B0503040303020004" pitchFamily="34" charset="-18"/>
              </a:rPr>
              <a:t> k </a:t>
            </a:r>
            <a:r>
              <a:rPr lang="sl-SI" b="1" dirty="0">
                <a:latin typeface="Amnesty Trade Gothic" panose="020B0503040303020004" pitchFamily="34" charset="-18"/>
              </a:rPr>
              <a:t>spoštovanju človekovih pravic</a:t>
            </a:r>
            <a:r>
              <a:rPr lang="sl-SI" dirty="0">
                <a:latin typeface="Amnesty Trade Gothic" panose="020B0503040303020004" pitchFamily="34" charset="-18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l-SI" dirty="0">
              <a:latin typeface="Amnesty Trade Gothic" panose="020B0503040303020004" pitchFamily="34" charset="-18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l-SI" b="1" dirty="0">
              <a:latin typeface="Amnesty Trade Gothic" panose="020B0503040303020004" pitchFamily="34" charset="-18"/>
            </a:endParaRPr>
          </a:p>
          <a:p>
            <a:pPr>
              <a:lnSpc>
                <a:spcPct val="150000"/>
              </a:lnSpc>
            </a:pPr>
            <a:endParaRPr lang="sl-SI" dirty="0">
              <a:latin typeface="Amnesty Trade Gothic" panose="020B0503040303020004" pitchFamily="34" charset="-18"/>
            </a:endParaRPr>
          </a:p>
        </p:txBody>
      </p:sp>
      <p:sp>
        <p:nvSpPr>
          <p:cNvPr id="2" name="Pravokotnik 1"/>
          <p:cNvSpPr/>
          <p:nvPr/>
        </p:nvSpPr>
        <p:spPr>
          <a:xfrm>
            <a:off x="2421924" y="3861048"/>
            <a:ext cx="4032448" cy="201622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sl-SI" b="1" dirty="0" smtClean="0">
                <a:solidFill>
                  <a:schemeClr val="tx1"/>
                </a:solidFill>
                <a:latin typeface="Amnesty Trade Gothic" panose="020B0503040303020004" pitchFamily="34" charset="-18"/>
              </a:rPr>
              <a:t>         </a:t>
            </a:r>
            <a:r>
              <a:rPr lang="sl-SI" b="1" dirty="0" err="1" smtClean="0">
                <a:solidFill>
                  <a:schemeClr val="tx1"/>
                </a:solidFill>
                <a:latin typeface="Amnesty Trade Gothic" panose="020B0503040303020004" pitchFamily="34" charset="-18"/>
              </a:rPr>
              <a:t>President</a:t>
            </a:r>
            <a:r>
              <a:rPr lang="sl-SI" b="1" dirty="0" smtClean="0">
                <a:solidFill>
                  <a:schemeClr val="tx1"/>
                </a:solidFill>
                <a:latin typeface="Amnesty Trade Gothic" panose="020B0503040303020004" pitchFamily="34" charset="-18"/>
              </a:rPr>
              <a:t> </a:t>
            </a:r>
            <a:r>
              <a:rPr lang="sl-SI" b="1" dirty="0" err="1">
                <a:solidFill>
                  <a:schemeClr val="tx1"/>
                </a:solidFill>
                <a:latin typeface="Amnesty Trade Gothic" panose="020B0503040303020004" pitchFamily="34" charset="-18"/>
              </a:rPr>
              <a:t>of</a:t>
            </a:r>
            <a:r>
              <a:rPr lang="sl-SI" b="1" dirty="0">
                <a:solidFill>
                  <a:schemeClr val="tx1"/>
                </a:solidFill>
                <a:latin typeface="Amnesty Trade Gothic" panose="020B0503040303020004" pitchFamily="34" charset="-18"/>
              </a:rPr>
              <a:t> the </a:t>
            </a:r>
            <a:r>
              <a:rPr lang="sl-SI" b="1" dirty="0" err="1">
                <a:solidFill>
                  <a:schemeClr val="tx1"/>
                </a:solidFill>
                <a:latin typeface="Amnesty Trade Gothic" panose="020B0503040303020004" pitchFamily="34" charset="-18"/>
              </a:rPr>
              <a:t>Republic</a:t>
            </a:r>
            <a:r>
              <a:rPr lang="sl-SI" b="1" dirty="0">
                <a:solidFill>
                  <a:schemeClr val="tx1"/>
                </a:solidFill>
                <a:latin typeface="Amnesty Trade Gothic" panose="020B0503040303020004" pitchFamily="34" charset="-18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sl-SI" b="1" dirty="0">
                <a:solidFill>
                  <a:schemeClr val="tx1"/>
                </a:solidFill>
                <a:latin typeface="Amnesty Trade Gothic" panose="020B0503040303020004" pitchFamily="34" charset="-18"/>
              </a:rPr>
              <a:t>    </a:t>
            </a:r>
            <a:r>
              <a:rPr lang="sl-SI" b="1" dirty="0" smtClean="0">
                <a:solidFill>
                  <a:schemeClr val="tx1"/>
                </a:solidFill>
                <a:latin typeface="Amnesty Trade Gothic" panose="020B0503040303020004" pitchFamily="34" charset="-18"/>
              </a:rPr>
              <a:t>     </a:t>
            </a:r>
            <a:r>
              <a:rPr lang="sl-SI" b="1" dirty="0" err="1" smtClean="0">
                <a:solidFill>
                  <a:schemeClr val="tx1"/>
                </a:solidFill>
                <a:latin typeface="Amnesty Trade Gothic" panose="020B0503040303020004" pitchFamily="34" charset="-18"/>
              </a:rPr>
              <a:t>Ntare</a:t>
            </a:r>
            <a:r>
              <a:rPr lang="sl-SI" b="1" dirty="0" smtClean="0">
                <a:solidFill>
                  <a:schemeClr val="tx1"/>
                </a:solidFill>
                <a:latin typeface="Amnesty Trade Gothic" panose="020B0503040303020004" pitchFamily="34" charset="-18"/>
              </a:rPr>
              <a:t> </a:t>
            </a:r>
            <a:r>
              <a:rPr lang="sl-SI" b="1" dirty="0" err="1">
                <a:solidFill>
                  <a:schemeClr val="tx1"/>
                </a:solidFill>
                <a:latin typeface="Amnesty Trade Gothic" panose="020B0503040303020004" pitchFamily="34" charset="-18"/>
              </a:rPr>
              <a:t>Rushatsi</a:t>
            </a:r>
            <a:r>
              <a:rPr lang="sl-SI" b="1" dirty="0">
                <a:solidFill>
                  <a:schemeClr val="tx1"/>
                </a:solidFill>
                <a:latin typeface="Amnesty Trade Gothic" panose="020B0503040303020004" pitchFamily="34" charset="-18"/>
              </a:rPr>
              <a:t> </a:t>
            </a:r>
            <a:r>
              <a:rPr lang="sl-SI" b="1" dirty="0" err="1">
                <a:solidFill>
                  <a:schemeClr val="tx1"/>
                </a:solidFill>
                <a:latin typeface="Amnesty Trade Gothic" panose="020B0503040303020004" pitchFamily="34" charset="-18"/>
              </a:rPr>
              <a:t>House</a:t>
            </a:r>
            <a:r>
              <a:rPr lang="sl-SI" b="1" dirty="0">
                <a:solidFill>
                  <a:schemeClr val="tx1"/>
                </a:solidFill>
                <a:latin typeface="Amnesty Trade Gothic" panose="020B0503040303020004" pitchFamily="34" charset="-18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sl-SI" b="1" dirty="0">
                <a:solidFill>
                  <a:schemeClr val="tx1"/>
                </a:solidFill>
                <a:latin typeface="Amnesty Trade Gothic" panose="020B0503040303020004" pitchFamily="34" charset="-18"/>
              </a:rPr>
              <a:t>  </a:t>
            </a:r>
            <a:r>
              <a:rPr lang="sl-SI" b="1" dirty="0" smtClean="0">
                <a:solidFill>
                  <a:schemeClr val="tx1"/>
                </a:solidFill>
                <a:latin typeface="Amnesty Trade Gothic" panose="020B0503040303020004" pitchFamily="34" charset="-18"/>
              </a:rPr>
              <a:t>       </a:t>
            </a:r>
            <a:r>
              <a:rPr lang="sl-SI" b="1" dirty="0" err="1">
                <a:solidFill>
                  <a:schemeClr val="tx1"/>
                </a:solidFill>
                <a:latin typeface="Amnesty Trade Gothic" panose="020B0503040303020004" pitchFamily="34" charset="-18"/>
              </a:rPr>
              <a:t>Bujumbura</a:t>
            </a:r>
            <a:r>
              <a:rPr lang="sl-SI" b="1" dirty="0">
                <a:solidFill>
                  <a:schemeClr val="tx1"/>
                </a:solidFill>
                <a:latin typeface="Amnesty Trade Gothic" panose="020B0503040303020004" pitchFamily="34" charset="-18"/>
              </a:rPr>
              <a:t> Burund</a:t>
            </a:r>
            <a:r>
              <a:rPr lang="sl-SI" dirty="0">
                <a:solidFill>
                  <a:schemeClr val="tx1"/>
                </a:solidFill>
                <a:latin typeface="Amnesty Trade Gothic" panose="020B0503040303020004" pitchFamily="34" charset="-18"/>
              </a:rPr>
              <a:t>i </a:t>
            </a:r>
            <a:endParaRPr lang="sl-SI" dirty="0" smtClean="0">
              <a:solidFill>
                <a:schemeClr val="tx1"/>
              </a:solidFill>
              <a:latin typeface="Amnesty Trade Gothic" panose="020B0503040303020004" pitchFamily="34" charset="-18"/>
            </a:endParaRPr>
          </a:p>
          <a:p>
            <a:pPr>
              <a:lnSpc>
                <a:spcPct val="150000"/>
              </a:lnSpc>
            </a:pPr>
            <a:r>
              <a:rPr lang="sl-SI" b="1" dirty="0" smtClean="0">
                <a:solidFill>
                  <a:schemeClr val="tx1"/>
                </a:solidFill>
                <a:latin typeface="Amnesty Trade Gothic" panose="020B0503040303020004" pitchFamily="34" charset="-18"/>
              </a:rPr>
              <a:t>    Naslavljanje</a:t>
            </a:r>
            <a:r>
              <a:rPr lang="sl-SI" b="1" dirty="0">
                <a:solidFill>
                  <a:schemeClr val="tx1"/>
                </a:solidFill>
                <a:latin typeface="Amnesty Trade Gothic" panose="020B0503040303020004" pitchFamily="34" charset="-18"/>
              </a:rPr>
              <a:t>: </a:t>
            </a:r>
            <a:r>
              <a:rPr lang="sl-SI" dirty="0" err="1">
                <a:solidFill>
                  <a:schemeClr val="tx1"/>
                </a:solidFill>
                <a:latin typeface="Amnesty Trade Gothic" panose="020B0503040303020004" pitchFamily="34" charset="-18"/>
              </a:rPr>
              <a:t>Dear</a:t>
            </a:r>
            <a:r>
              <a:rPr lang="sl-SI" dirty="0">
                <a:solidFill>
                  <a:schemeClr val="tx1"/>
                </a:solidFill>
                <a:latin typeface="Amnesty Trade Gothic" panose="020B0503040303020004" pitchFamily="34" charset="-18"/>
              </a:rPr>
              <a:t> Mr. </a:t>
            </a:r>
            <a:r>
              <a:rPr lang="sl-SI" dirty="0" err="1">
                <a:solidFill>
                  <a:schemeClr val="tx1"/>
                </a:solidFill>
                <a:latin typeface="Amnesty Trade Gothic" panose="020B0503040303020004" pitchFamily="34" charset="-18"/>
              </a:rPr>
              <a:t>President</a:t>
            </a:r>
            <a:endParaRPr lang="sl-SI" dirty="0">
              <a:solidFill>
                <a:schemeClr val="tx1"/>
              </a:solidFill>
              <a:latin typeface="Amnesty Trade Gothic" panose="020B0503040303020004" pitchFamily="34" charset="-18"/>
            </a:endParaRPr>
          </a:p>
          <a:p>
            <a:pPr algn="ctr"/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524" y="371398"/>
            <a:ext cx="1162112" cy="149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2801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323528" y="476672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0" anchor="ctr"/>
          <a:lstStyle/>
          <a:p>
            <a:r>
              <a:rPr lang="sl-SI" b="1" dirty="0" smtClean="0">
                <a:latin typeface="Amnesty Trade Gothic" panose="020B0503040303020004" pitchFamily="34" charset="-18"/>
              </a:rPr>
              <a:t>IZRAZITE PODPORO GERMAINU</a:t>
            </a:r>
            <a:endParaRPr lang="sl-SI" dirty="0">
              <a:latin typeface="Amnesty Trade Gothic" panose="020B0503040303020004" pitchFamily="34" charset="-18"/>
            </a:endParaRPr>
          </a:p>
        </p:txBody>
      </p:sp>
      <p:sp>
        <p:nvSpPr>
          <p:cNvPr id="94" name="TextShape 2"/>
          <p:cNvSpPr txBox="1"/>
          <p:nvPr/>
        </p:nvSpPr>
        <p:spPr>
          <a:xfrm>
            <a:off x="457200" y="1981080"/>
            <a:ext cx="8229240" cy="4114440"/>
          </a:xfrm>
          <a:prstGeom prst="rect">
            <a:avLst/>
          </a:prstGeom>
          <a:noFill/>
          <a:ln>
            <a:noFill/>
          </a:ln>
        </p:spPr>
        <p:txBody>
          <a:bodyPr lIns="0"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l-SI" dirty="0" smtClean="0">
              <a:latin typeface="Amnesty Trade Gothic" panose="020B0503040303020004" pitchFamily="34" charset="-18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dirty="0" err="1" smtClean="0">
                <a:latin typeface="Amnesty Trade Gothic" panose="020B0503040303020004" pitchFamily="34" charset="-18"/>
              </a:rPr>
              <a:t>Germainu</a:t>
            </a:r>
            <a:r>
              <a:rPr lang="sl-SI" dirty="0" smtClean="0">
                <a:latin typeface="Amnesty Trade Gothic" panose="020B0503040303020004" pitchFamily="34" charset="-18"/>
              </a:rPr>
              <a:t> </a:t>
            </a:r>
            <a:r>
              <a:rPr lang="sl-SI" dirty="0">
                <a:latin typeface="Amnesty Trade Gothic" panose="020B0503040303020004" pitchFamily="34" charset="-18"/>
              </a:rPr>
              <a:t>ali njegovi ženi </a:t>
            </a:r>
            <a:r>
              <a:rPr lang="sl-SI" dirty="0" err="1">
                <a:latin typeface="Amnesty Trade Gothic" panose="020B0503040303020004" pitchFamily="34" charset="-18"/>
              </a:rPr>
              <a:t>Emelyne</a:t>
            </a:r>
            <a:r>
              <a:rPr lang="sl-SI" dirty="0">
                <a:latin typeface="Amnesty Trade Gothic" panose="020B0503040303020004" pitchFamily="34" charset="-18"/>
              </a:rPr>
              <a:t> pošljite </a:t>
            </a:r>
            <a:r>
              <a:rPr lang="sl-SI" b="1" dirty="0">
                <a:latin typeface="Amnesty Trade Gothic" panose="020B0503040303020004" pitchFamily="34" charset="-18"/>
              </a:rPr>
              <a:t>spodbudno sporočilo</a:t>
            </a:r>
            <a:r>
              <a:rPr lang="sl-SI" dirty="0">
                <a:latin typeface="Amnesty Trade Gothic" panose="020B0503040303020004" pitchFamily="34" charset="-18"/>
              </a:rPr>
              <a:t>, vključno z besedami v </a:t>
            </a:r>
            <a:r>
              <a:rPr lang="sl-SI" dirty="0" err="1">
                <a:latin typeface="Amnesty Trade Gothic" panose="020B0503040303020004" pitchFamily="34" charset="-18"/>
              </a:rPr>
              <a:t>kirundščini</a:t>
            </a:r>
            <a:r>
              <a:rPr lang="sl-SI" dirty="0">
                <a:latin typeface="Amnesty Trade Gothic" panose="020B0503040303020004" pitchFamily="34" charset="-18"/>
              </a:rPr>
              <a:t>: </a:t>
            </a:r>
            <a:endParaRPr lang="sl-SI" dirty="0" smtClean="0">
              <a:latin typeface="Amnesty Trade Gothic" panose="020B0503040303020004" pitchFamily="34" charset="-18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l-SI" b="1" dirty="0">
              <a:latin typeface="Amnesty Trade Gothic" panose="020B0503040303020004" pitchFamily="34" charset="-18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l-SI" b="1" dirty="0" smtClean="0">
              <a:latin typeface="Amnesty Trade Gothic" panose="020B0503040303020004" pitchFamily="34" charset="-18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l-SI" dirty="0">
              <a:latin typeface="Amnesty Trade Gothic" panose="020B0503040303020004" pitchFamily="34" charset="-18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l-SI" dirty="0">
              <a:latin typeface="Amnesty Trade Gothic" panose="020B0503040303020004" pitchFamily="34" charset="-18"/>
            </a:endParaRPr>
          </a:p>
          <a:p>
            <a:pPr>
              <a:lnSpc>
                <a:spcPct val="150000"/>
              </a:lnSpc>
            </a:pPr>
            <a:r>
              <a:rPr lang="sl-SI" dirty="0" smtClean="0">
                <a:latin typeface="Amnesty Trade Gothic" panose="020B0503040303020004" pitchFamily="34" charset="-18"/>
              </a:rPr>
              <a:t> </a:t>
            </a:r>
            <a:endParaRPr lang="sl-SI" dirty="0">
              <a:latin typeface="Amnesty Trade Gothic" panose="020B0503040303020004" pitchFamily="34" charset="-18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524" y="371398"/>
            <a:ext cx="1162112" cy="1495202"/>
          </a:xfrm>
          <a:prstGeom prst="rect">
            <a:avLst/>
          </a:prstGeom>
        </p:spPr>
      </p:pic>
      <p:sp>
        <p:nvSpPr>
          <p:cNvPr id="2" name="Pravokotnik 1"/>
          <p:cNvSpPr/>
          <p:nvPr/>
        </p:nvSpPr>
        <p:spPr>
          <a:xfrm>
            <a:off x="2735616" y="3861048"/>
            <a:ext cx="3672408" cy="1800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sl-SI" sz="2000" b="1" dirty="0" smtClean="0">
                <a:solidFill>
                  <a:schemeClr val="tx1"/>
                </a:solidFill>
                <a:latin typeface="Amnesty Trade Gothic" panose="020B0503040303020004" pitchFamily="34" charset="-18"/>
              </a:rPr>
              <a:t>        </a:t>
            </a:r>
            <a:r>
              <a:rPr lang="sl-SI" sz="2000" b="1" dirty="0" err="1" smtClean="0">
                <a:solidFill>
                  <a:schemeClr val="tx1"/>
                </a:solidFill>
                <a:latin typeface="Amnesty Trade Gothic" panose="020B0503040303020004" pitchFamily="34" charset="-18"/>
              </a:rPr>
              <a:t>Komera</a:t>
            </a:r>
            <a:r>
              <a:rPr lang="sl-SI" sz="2000" b="1" dirty="0" smtClean="0">
                <a:solidFill>
                  <a:schemeClr val="tx1"/>
                </a:solidFill>
                <a:latin typeface="Amnesty Trade Gothic" panose="020B0503040303020004" pitchFamily="34" charset="-18"/>
              </a:rPr>
              <a:t> </a:t>
            </a:r>
            <a:r>
              <a:rPr lang="sl-SI" sz="2000" b="1" dirty="0" err="1">
                <a:solidFill>
                  <a:schemeClr val="tx1"/>
                </a:solidFill>
                <a:latin typeface="Amnesty Trade Gothic" panose="020B0503040303020004" pitchFamily="34" charset="-18"/>
              </a:rPr>
              <a:t>Turikumwe</a:t>
            </a:r>
            <a:r>
              <a:rPr lang="sl-SI" sz="2000" b="1" dirty="0">
                <a:solidFill>
                  <a:schemeClr val="tx1"/>
                </a:solidFill>
                <a:latin typeface="Amnesty Trade Gothic" panose="020B0503040303020004" pitchFamily="34" charset="-18"/>
              </a:rPr>
              <a:t>!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l-SI" b="1" dirty="0">
              <a:solidFill>
                <a:schemeClr val="tx1"/>
              </a:solidFill>
              <a:latin typeface="Amnesty Trade Gothic" panose="020B0503040303020004" pitchFamily="34" charset="-18"/>
            </a:endParaRPr>
          </a:p>
          <a:p>
            <a:pPr>
              <a:lnSpc>
                <a:spcPct val="150000"/>
              </a:lnSpc>
            </a:pPr>
            <a:r>
              <a:rPr lang="sl-SI" dirty="0" smtClean="0">
                <a:solidFill>
                  <a:schemeClr val="tx1"/>
                </a:solidFill>
                <a:latin typeface="Amnesty Trade Gothic" panose="020B0503040303020004" pitchFamily="34" charset="-18"/>
              </a:rPr>
              <a:t>    »</a:t>
            </a:r>
            <a:r>
              <a:rPr lang="sl-SI" dirty="0">
                <a:solidFill>
                  <a:schemeClr val="tx1"/>
                </a:solidFill>
                <a:latin typeface="Amnesty Trade Gothic" panose="020B0503040303020004" pitchFamily="34" charset="-18"/>
              </a:rPr>
              <a:t>Ostani močan, s tabo smo</a:t>
            </a:r>
            <a:r>
              <a:rPr lang="sl-SI" dirty="0" smtClean="0">
                <a:solidFill>
                  <a:schemeClr val="tx1"/>
                </a:solidFill>
                <a:latin typeface="Amnesty Trade Gothic" panose="020B0503040303020004" pitchFamily="34" charset="-18"/>
              </a:rPr>
              <a:t>!«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8899713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457200" y="620688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0" anchor="ctr"/>
          <a:lstStyle/>
          <a:p>
            <a:r>
              <a:rPr lang="sl-SI" b="1" dirty="0" smtClean="0">
                <a:latin typeface="Amnesty Trade Gothic" panose="020B0503040303020004" pitchFamily="34" charset="-18"/>
              </a:rPr>
              <a:t>GERMAIN RUKUKI, BURUNDI </a:t>
            </a:r>
            <a:endParaRPr lang="sl-SI" dirty="0">
              <a:latin typeface="Amnesty Trade Gothic" panose="020B0503040303020004" pitchFamily="34" charset="-18"/>
            </a:endParaRPr>
          </a:p>
        </p:txBody>
      </p:sp>
      <p:sp>
        <p:nvSpPr>
          <p:cNvPr id="96" name="TextShape 2"/>
          <p:cNvSpPr txBox="1"/>
          <p:nvPr/>
        </p:nvSpPr>
        <p:spPr>
          <a:xfrm>
            <a:off x="457200" y="1917000"/>
            <a:ext cx="8578800" cy="4392000"/>
          </a:xfrm>
          <a:prstGeom prst="rect">
            <a:avLst/>
          </a:prstGeom>
          <a:noFill/>
          <a:ln>
            <a:noFill/>
          </a:ln>
        </p:spPr>
        <p:txBody>
          <a:bodyPr lIns="0"/>
          <a:lstStyle/>
          <a:p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524" y="371398"/>
            <a:ext cx="1162112" cy="1495202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708920"/>
            <a:ext cx="4204994" cy="33574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27C1BA77FD8CD4580A475C513D81D5F" ma:contentTypeVersion="12" ma:contentTypeDescription="Ustvari nov dokument." ma:contentTypeScope="" ma:versionID="3a3992bab167d0a8660d55bb57454583">
  <xsd:schema xmlns:xsd="http://www.w3.org/2001/XMLSchema" xmlns:xs="http://www.w3.org/2001/XMLSchema" xmlns:p="http://schemas.microsoft.com/office/2006/metadata/properties" xmlns:ns2="01e40f41-5b4f-4617-b3e8-d2f7fb43de41" xmlns:ns3="fc37e61d-d9e7-49a6-a270-435704b032aa" targetNamespace="http://schemas.microsoft.com/office/2006/metadata/properties" ma:root="true" ma:fieldsID="7ceba9c564c581c5d162f0ca902db897" ns2:_="" ns3:_="">
    <xsd:import namespace="01e40f41-5b4f-4617-b3e8-d2f7fb43de41"/>
    <xsd:import namespace="fc37e61d-d9e7-49a6-a270-435704b032a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e40f41-5b4f-4617-b3e8-d2f7fb43de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37e61d-d9e7-49a6-a270-435704b032aa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V skupni rabi z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V skupni rabi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0F0AA5C-DA69-4530-8D91-CB2A85B3A42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fc37e61d-d9e7-49a6-a270-435704b032aa"/>
    <ds:schemaRef ds:uri="http://purl.org/dc/elements/1.1/"/>
    <ds:schemaRef ds:uri="http://schemas.microsoft.com/office/2006/metadata/properties"/>
    <ds:schemaRef ds:uri="01e40f41-5b4f-4617-b3e8-d2f7fb43de41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9C7D870-4F80-4E3E-9D2B-623E129889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e40f41-5b4f-4617-b3e8-d2f7fb43de41"/>
    <ds:schemaRef ds:uri="fc37e61d-d9e7-49a6-a270-435704b032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948512E-E930-441D-BBB5-1C223C3C947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582</TotalTime>
  <Words>201</Words>
  <Application>Microsoft Office PowerPoint</Application>
  <PresentationFormat>Diaprojekcija na zaslonu (4:3)</PresentationFormat>
  <Paragraphs>37</Paragraphs>
  <Slides>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8</vt:i4>
      </vt:variant>
      <vt:variant>
        <vt:lpstr>Tema</vt:lpstr>
      </vt:variant>
      <vt:variant>
        <vt:i4>2</vt:i4>
      </vt:variant>
      <vt:variant>
        <vt:lpstr>Naslovi diapozitivov</vt:lpstr>
      </vt:variant>
      <vt:variant>
        <vt:i4>7</vt:i4>
      </vt:variant>
    </vt:vector>
  </HeadingPairs>
  <TitlesOfParts>
    <vt:vector size="17" baseType="lpstr">
      <vt:lpstr>Amnesty Trade Gothic</vt:lpstr>
      <vt:lpstr>Arial</vt:lpstr>
      <vt:lpstr>Arial Narrow</vt:lpstr>
      <vt:lpstr>DejaVu Sans</vt:lpstr>
      <vt:lpstr>Geneva</vt:lpstr>
      <vt:lpstr>StarSymbol</vt:lpstr>
      <vt:lpstr>Times New Roman</vt:lpstr>
      <vt:lpstr>Wingdings</vt:lpstr>
      <vt:lpstr>Office Theme</vt:lpstr>
      <vt:lpstr>Office Theme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Simona Podobnikar</dc:creator>
  <cp:lastModifiedBy>Metka Naglič</cp:lastModifiedBy>
  <cp:revision>46</cp:revision>
  <dcterms:modified xsi:type="dcterms:W3CDTF">2020-11-03T13:28:07Z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0x010100F27C1BA77FD8CD4580A475C513D81D5F</vt:lpwstr>
  </property>
</Properties>
</file>